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24"/>
    <p:restoredTop sz="94677"/>
  </p:normalViewPr>
  <p:slideViewPr>
    <p:cSldViewPr snapToGrid="0" snapToObjects="1">
      <p:cViewPr varScale="1">
        <p:scale>
          <a:sx n="108" d="100"/>
          <a:sy n="108" d="100"/>
        </p:scale>
        <p:origin x="200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ED78-BB7F-C148-BFB6-0A62DA784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1F686-3FE5-4149-B1EF-AB82235B3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E0149-AFD8-C241-BB7C-DDD8517C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CE1A8-CD81-424C-BB04-E368498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ECFE-D81C-FA48-919E-AA6A7F15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F693-6B10-1244-8091-07C33D8EC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6673C-9EF4-1044-9013-46D557AF9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9AE4E-FF6A-C14D-948E-51C5E446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D080-1BA0-D044-99A5-ADF57E03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98292-887B-3046-8D78-87AB64BA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4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25670-87E2-9D4F-92EC-863CD3A48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60CC1-1FDC-6D41-87CF-FE00B69B0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B9346-4BAC-644D-A657-BA3A9864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D4764-73E6-9F4B-8B5A-2CE56F4D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20C98-D0F1-454C-9FD8-6BA97587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9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B44E-F603-354C-9EFE-D6F6985F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E3B5-4D6A-EC48-BD1E-AAA6807A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72000-2B92-1C45-AC51-0DE0A7BC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9061D-CF17-6A48-BEA0-204B8065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D8C8-5DE5-604F-9EFA-F441C141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32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A8D6-8BE2-DE4D-97A1-5B7D98AB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3072A-782C-0345-9667-804F1DBBF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2E985-670B-724E-82D6-47229BD3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A6DE2-95F7-3244-A343-5637AAF8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6CA1-D852-284C-89D6-6222046D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9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112C-ACD3-954C-BFA6-E6B2550A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8707-B90D-CC47-AF78-013A05BC5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53B4D-1998-4543-A98E-E3112E800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74B39-297C-D144-9CE4-A69BDF66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8938D-63F9-D04B-A7BE-39FC272A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3F169-467C-5B4D-868A-048E35ED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8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54A3-6185-2448-81C6-0C40E19E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60C42-8895-0E4B-92AA-B7785D1C1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3D381-D874-EC4F-AE8F-63C292D51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AE7CB-CBBF-D049-8993-8F853078D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28E31-34D4-6444-970D-0DB485C74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EBEEA-348E-7943-97A3-F040AF08B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25873-CB3C-0549-BDF1-9F8E31D1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084D8D-32A1-6248-9F68-C73F1DAB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09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907A-855F-D345-B899-D01CE52E6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092B-16ED-4449-98A2-B2F8CC9E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48A45-D01E-ED41-AB11-054BE0A8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C2E15-A651-DD4D-A982-D9C5D0B3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2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FDD83E-1B93-D844-8622-A7DD51C1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E4B9B-B71C-834B-8198-2B89DBF7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43AD3-4ABA-424D-A781-326C6469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3AED-16C2-FD4D-9FA1-87E9B009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1EF2E-258D-364D-86D1-06303344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20F5D-C959-4148-B3ED-F2197B23E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98819-607A-8549-8340-6DC1371D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77FBC-EC50-1948-B7AB-A98DC885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323FE-EA45-5748-8712-D5B20725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3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4CCE-F166-A047-9B27-E73A4AF6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C8BE4-CE1C-C74F-BBDE-F42C08BBF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ED8BA-A83A-2C4B-B13C-EA7463B29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FD954-B3C0-314D-8BAA-C0BDBAEE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C3140-D84F-C348-9AEB-12F8AF28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2E0C0-1F95-874B-9DAC-2450A5D3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2B565-6E6E-CB4A-A8BE-EE587A7F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456A3-EBC7-E946-9F74-7372DE07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FB978-77D3-5249-B5EF-B7D3286A2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72A9D-ABDA-1241-B77F-62AECBC8EF12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E9FCE-7E01-3143-9DE3-4B18A0507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D453B-43A4-8A47-9383-5392D06A8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19FB5-C7DD-284B-AB35-733D1CB2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591-A232-A84A-BB48-E58349A81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Gif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040D6-02D0-394A-9A06-8B9419B51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Justin Bird</a:t>
            </a:r>
          </a:p>
        </p:txBody>
      </p:sp>
    </p:spTree>
    <p:extLst>
      <p:ext uri="{BB962C8B-B14F-4D97-AF65-F5344CB8AC3E}">
        <p14:creationId xmlns:p14="http://schemas.microsoft.com/office/powerpoint/2010/main" val="336758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591-A232-A84A-BB48-E58349A81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Hello </a:t>
            </a:r>
            <a:r>
              <a:rPr lang="en-US" strike="sngStrike" dirty="0"/>
              <a:t>world</a:t>
            </a:r>
            <a:r>
              <a:rPr lang="en-US" dirty="0"/>
              <a:t> gif</a:t>
            </a:r>
          </a:p>
        </p:txBody>
      </p:sp>
    </p:spTree>
    <p:extLst>
      <p:ext uri="{BB962C8B-B14F-4D97-AF65-F5344CB8AC3E}">
        <p14:creationId xmlns:p14="http://schemas.microsoft.com/office/powerpoint/2010/main" val="30645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591-A232-A84A-BB48-E58349A81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Pretty cool right?</a:t>
            </a:r>
          </a:p>
        </p:txBody>
      </p:sp>
    </p:spTree>
    <p:extLst>
      <p:ext uri="{BB962C8B-B14F-4D97-AF65-F5344CB8AC3E}">
        <p14:creationId xmlns:p14="http://schemas.microsoft.com/office/powerpoint/2010/main" val="232991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Gif creation</vt:lpstr>
      <vt:lpstr>Hello world gif</vt:lpstr>
      <vt:lpstr>Pretty cool right?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 creation</dc:title>
  <dc:creator>Justin Bird</dc:creator>
  <cp:lastModifiedBy>Justin Bird</cp:lastModifiedBy>
  <cp:revision>3</cp:revision>
  <dcterms:created xsi:type="dcterms:W3CDTF">2021-07-13T21:53:00Z</dcterms:created>
  <dcterms:modified xsi:type="dcterms:W3CDTF">2021-07-13T22:40:59Z</dcterms:modified>
</cp:coreProperties>
</file>